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2" r:id="rId6"/>
    <p:sldId id="263" r:id="rId7"/>
    <p:sldId id="264" r:id="rId8"/>
    <p:sldId id="260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95" d="100"/>
          <a:sy n="95" d="100"/>
        </p:scale>
        <p:origin x="2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674A-D9D0-8E38-B3C3-2163DEEAB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EF208-96D2-D564-6303-62FD29466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9763-FCD9-4B87-6F7E-4284E4E9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D2FD-2F09-51A9-5653-4A357FEE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C4F08-3F5C-514D-86EA-6CA61A2D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6561-3196-B4A6-B425-3CCD17EC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DA4E9-BCD3-1ACF-915B-1F93F6857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3E31E-E78B-FA46-0156-9ED34DBE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90A6F-243D-19C7-2692-8A0D79D8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CEBD-913B-83DA-E6BB-7529B39C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1E2C7-60AF-C7D1-DE5F-AB275FC21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2DC0B-8EE6-60AC-D97C-7B1946712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DE424-CF2A-0920-FB78-7C3E467D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22B53-4330-D856-C8D0-0D29FF02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934D8-20D1-279E-097F-416B1402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56EC-0849-3E6F-BB1A-2A8CA6A1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F810-29BB-8210-6D88-813CFBEE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B3BD-7037-7DFA-6FBD-73E1C9F2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8F997-713C-D698-4C49-5F30773E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A45A-DE9A-6AE6-510F-6DEBB349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2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9AD1-44F8-8765-07B3-8E7C8292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EA8CC-89DD-1F3C-DFD9-87707B2E4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B8E43-BF1B-0DD9-DB75-68B62A26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414AA-9EF8-D271-02F1-3401898B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5302C-ACEA-0772-7B8E-BF2F1855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2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310A-3722-D3C9-08FA-F74E6EF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FAA2-B7A8-73B0-D4A4-5F38F3F7E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4E8E1-6581-24E9-914D-44C4C692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C3084-7714-9DB8-5CB8-3D342D97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24E41-BAD3-1769-0707-C9698185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6E1C8-1A78-27BB-A7A0-EEF2A642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181F-C73C-1284-D5B1-7BD09745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AE167-9EBF-E757-D937-C1E6C545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DFB07-659F-D5CE-DE96-03E653724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3E1BC-039C-706A-D158-EA2915E86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036D7-FBB8-A907-CA65-E4A67B1F9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0C026-7FD6-9875-3453-F4A5D3DC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38AF2-EC68-D348-A5B9-E4D6FBA3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AE460-78C0-4FE2-C57A-72C0CEE1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6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9B5B-7396-A4E0-6954-AF6C821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A4710-A986-F910-3B74-B35A0D96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7858A-A7BF-6495-277F-B8515A1E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A97D2-BD99-8201-5F70-B5D3CF05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3E409-7A89-A56C-5FD7-51D35C1B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9369C-AEF1-E595-804E-E1E02D8D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475A-DFA7-7682-E389-354C357B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B1C2-62CD-F334-E2A4-3C2EC473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64FA-497A-8714-1723-0649C8D0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FDB9-E876-470F-751F-9892161A8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27B6F-1C40-F496-30E8-78E3DCB8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A9C50-F017-CA1A-0C5F-64A90AF6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8FDC-53A4-57E5-71CE-07F8D9D3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1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7B71-4673-BA28-FA89-E1127C45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8293A-FB5E-94BE-888B-CA213034E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5DABA-285F-276B-A20A-2CA224287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4C1D3-68D5-7E8F-8435-5BEC8D7E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01397-D3FF-0FCA-6675-CAB65023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DE23F-8F3F-3E42-4023-31B2D16B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5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466A8-95CE-BF69-85BA-E97DD8FCE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E1E0C-2A35-A7CC-35D0-76C6B81D8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93A09-2365-ED3A-B598-F470FC286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DD3C78-B14A-9B4C-8959-2D19933095B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7E6D5-310E-DB7A-8A3F-D0258035F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E8BA0-000D-B987-A096-97EC0A04B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3F0410-D62F-D249-BAAF-AE70CB8D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0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B6AD-986E-BA86-4AF4-86E3D2699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Rutgers AI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18759-4A31-7A7F-3E15-2F57BD20E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Lane Identification</a:t>
            </a:r>
          </a:p>
          <a:p>
            <a:r>
              <a:rPr lang="en-US" dirty="0"/>
              <a:t>Friday September 19</a:t>
            </a:r>
            <a:r>
              <a:rPr lang="en-US" baseline="30000" dirty="0"/>
              <a:t>th</a:t>
            </a:r>
            <a:r>
              <a:rPr lang="en-US" dirty="0"/>
              <a:t> 2025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2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2B74-B567-229F-B7A4-481C9EDC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7AD31-0DF4-99F1-45B7-217721396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667" y="1825625"/>
            <a:ext cx="5884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90BD-2D66-B30C-2EB6-E83C2C0E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 of Relevant Research By Gemini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EB7B4-D6FD-F091-D96E-F66018A2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6822"/>
            <a:ext cx="12192000" cy="52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F50F-C7AB-96DA-477B-5261BE95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D785-279F-4FF4-7017-5F801B9A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Smartphone GPS Data </a:t>
            </a:r>
          </a:p>
          <a:p>
            <a:pPr lvl="1"/>
            <a:r>
              <a:rPr lang="en-US" dirty="0"/>
              <a:t>Trillions of points but uneven sampling </a:t>
            </a:r>
          </a:p>
          <a:p>
            <a:pPr lvl="1"/>
            <a:r>
              <a:rPr lang="en-US" dirty="0"/>
              <a:t>GPS points are binned to hexagons with 1 meter diameter to calculate point density </a:t>
            </a:r>
          </a:p>
          <a:p>
            <a:r>
              <a:rPr lang="en-US" dirty="0"/>
              <a:t>OpenStreetMap </a:t>
            </a:r>
          </a:p>
          <a:p>
            <a:pPr lvl="1"/>
            <a:r>
              <a:rPr lang="en-US" dirty="0"/>
              <a:t>Provides link centerlines (not always aligned correctly)</a:t>
            </a:r>
          </a:p>
          <a:p>
            <a:pPr lvl="1"/>
            <a:r>
              <a:rPr lang="en-US" dirty="0"/>
              <a:t>Provides number of lanes in each direction</a:t>
            </a:r>
          </a:p>
          <a:p>
            <a:pPr lvl="1"/>
            <a:r>
              <a:rPr lang="en-US" dirty="0"/>
              <a:t>Has many links with missing lane information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30AC-76BC-6A50-8477-C2F0EED9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hierarchical spatial grid used for binning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6FA06-0BDF-9B0C-98E7-A8516A7D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50" y="2032794"/>
            <a:ext cx="9359900" cy="393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123B7-7439-D433-AA69-7FFF439B7486}"/>
              </a:ext>
            </a:extLst>
          </p:cNvPr>
          <p:cNvSpPr txBox="1"/>
          <p:nvPr/>
        </p:nvSpPr>
        <p:spPr>
          <a:xfrm>
            <a:off x="1416050" y="596979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www.uber.com</a:t>
            </a:r>
            <a:r>
              <a:rPr lang="en-US" dirty="0"/>
              <a:t>/blog/h3/</a:t>
            </a:r>
          </a:p>
        </p:txBody>
      </p:sp>
    </p:spTree>
    <p:extLst>
      <p:ext uri="{BB962C8B-B14F-4D97-AF65-F5344CB8AC3E}">
        <p14:creationId xmlns:p14="http://schemas.microsoft.com/office/powerpoint/2010/main" val="25553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7EDF-AB12-EED4-3535-1F5CE4E3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6DD61-FBB6-446F-6598-0EEA448A5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96" y="1825625"/>
            <a:ext cx="6919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6329-D609-178F-E856-E9D9954D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1BC0-904F-6335-0873-8391F7A6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OSM link with lane information </a:t>
            </a:r>
          </a:p>
          <a:p>
            <a:r>
              <a:rPr lang="en-US" dirty="0"/>
              <a:t>Treat every link as a single cross section</a:t>
            </a:r>
          </a:p>
          <a:p>
            <a:pPr lvl="1"/>
            <a:r>
              <a:rPr lang="en-US" dirty="0"/>
              <a:t>Distance to centerline (distance_15, measured in diameters of hexagons level 15, approximately 1 meter)</a:t>
            </a:r>
          </a:p>
          <a:p>
            <a:pPr lvl="1"/>
            <a:r>
              <a:rPr lang="en-US" dirty="0"/>
              <a:t>Percentage of of GPS pings in the hexagon. The total for every row is 100%</a:t>
            </a:r>
          </a:p>
          <a:p>
            <a:pPr lvl="1"/>
            <a:r>
              <a:rPr lang="en-US" dirty="0"/>
              <a:t>One way or two way link indicator variable </a:t>
            </a:r>
          </a:p>
          <a:p>
            <a:pPr lvl="1"/>
            <a:r>
              <a:rPr lang="en-US" dirty="0"/>
              <a:t>Number of lanes from Open Street Map  </a:t>
            </a:r>
          </a:p>
        </p:txBody>
      </p:sp>
    </p:spTree>
    <p:extLst>
      <p:ext uri="{BB962C8B-B14F-4D97-AF65-F5344CB8AC3E}">
        <p14:creationId xmlns:p14="http://schemas.microsoft.com/office/powerpoint/2010/main" val="369798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EE56-8763-C832-7562-809F8813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distribution of hexagon density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5F137-8F7B-6F90-000A-0410064E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977" y="1862695"/>
            <a:ext cx="9331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505E-7869-6A15-4F8D-80E63C91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distribution of hexagon density (two way)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8969EE-3A3F-98D4-5353-A5A5C4B65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052" y="1825625"/>
            <a:ext cx="9353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C0AD-DC8C-9C02-D71B-E0A0A768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 (random sample)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E007F9-0091-F0F1-880D-EE8F19A46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923815"/>
            <a:ext cx="5549900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4795-7747-1BCC-2D47-5E48DB3C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73" y="2567673"/>
            <a:ext cx="4983990" cy="2359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661D1-0A86-A990-4F8A-7C5A743B86F6}"/>
              </a:ext>
            </a:extLst>
          </p:cNvPr>
          <p:cNvSpPr txBox="1"/>
          <p:nvPr/>
        </p:nvSpPr>
        <p:spPr>
          <a:xfrm>
            <a:off x="6872073" y="1759848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8BFB8-D7FB-0FE5-AAEC-4FB052D03BF2}"/>
              </a:ext>
            </a:extLst>
          </p:cNvPr>
          <p:cNvSpPr txBox="1"/>
          <p:nvPr/>
        </p:nvSpPr>
        <p:spPr>
          <a:xfrm>
            <a:off x="1062681" y="2032493"/>
            <a:ext cx="186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CB74-20AD-84A5-33B5-CD39B8FB5B4C}"/>
              </a:ext>
            </a:extLst>
          </p:cNvPr>
          <p:cNvSpPr txBox="1"/>
          <p:nvPr/>
        </p:nvSpPr>
        <p:spPr>
          <a:xfrm>
            <a:off x="6872073" y="2217159"/>
            <a:ext cx="93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5AC8-C48D-A333-41DE-04161CC430E0}"/>
              </a:ext>
            </a:extLst>
          </p:cNvPr>
          <p:cNvSpPr txBox="1"/>
          <p:nvPr/>
        </p:nvSpPr>
        <p:spPr>
          <a:xfrm rot="16200000">
            <a:off x="6218709" y="4274277"/>
            <a:ext cx="93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Lanes</a:t>
            </a:r>
          </a:p>
        </p:txBody>
      </p:sp>
    </p:spTree>
    <p:extLst>
      <p:ext uri="{BB962C8B-B14F-4D97-AF65-F5344CB8AC3E}">
        <p14:creationId xmlns:p14="http://schemas.microsoft.com/office/powerpoint/2010/main" val="24312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BC35-DA98-8AC9-CE81-7720463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(GMM Mixture)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D45E3-B279-B4DC-6AB6-EB4B73EC2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71" y="1276933"/>
            <a:ext cx="10515600" cy="339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8BC3D-1D0E-1418-6A00-F8E6CE15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0724"/>
            <a:ext cx="7772400" cy="222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E3051-252F-4B84-092F-A777A676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46" y="301452"/>
            <a:ext cx="5212492" cy="9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187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Rutgers AI Group</vt:lpstr>
      <vt:lpstr>Datasets</vt:lpstr>
      <vt:lpstr>The hierarchical spatial grid used for binning </vt:lpstr>
      <vt:lpstr>Dataset Sample </vt:lpstr>
      <vt:lpstr>Random Forest </vt:lpstr>
      <vt:lpstr>Cross section distribution of hexagon density </vt:lpstr>
      <vt:lpstr>Cross section distribution of hexagon density (two way)</vt:lpstr>
      <vt:lpstr>Random Forest Classifier (random sample) </vt:lpstr>
      <vt:lpstr>Literature (GMM Mixture)  </vt:lpstr>
      <vt:lpstr>Literature </vt:lpstr>
      <vt:lpstr>Summary of Relevant Research By Gemini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Michalis Xyntarakis</dc:creator>
  <cp:lastModifiedBy>Apoorv Mishra</cp:lastModifiedBy>
  <cp:revision>1</cp:revision>
  <dcterms:created xsi:type="dcterms:W3CDTF">2025-09-19T12:21:27Z</dcterms:created>
  <dcterms:modified xsi:type="dcterms:W3CDTF">2025-12-19T22:28:21Z</dcterms:modified>
</cp:coreProperties>
</file>